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 Juan López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“Escribir una cita aquí”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850" y="625859"/>
            <a:ext cx="2113725" cy="8282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0" y="665745"/>
            <a:ext cx="2625406" cy="74852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21" name="Table 121"/>
          <p:cNvGraphicFramePr/>
          <p:nvPr/>
        </p:nvGraphicFramePr>
        <p:xfrm>
          <a:off x="1809750" y="1974606"/>
          <a:ext cx="10509647" cy="711740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{C7B018BB-80A7-4F77-B60F-C8B233D01FF8}</a:tableStyleId>
              </a:tblPr>
              <a:tblGrid>
                <a:gridCol w="2099389"/>
                <a:gridCol w="2099389"/>
                <a:gridCol w="2099389"/>
                <a:gridCol w="2099389"/>
                <a:gridCol w="2099389"/>
              </a:tblGrid>
              <a:tr h="63640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2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 x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x+1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x+n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3136454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</a:tr>
              <a:tr h="3331846"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2" name="Shape 122"/>
          <p:cNvSpPr/>
          <p:nvPr/>
        </p:nvSpPr>
        <p:spPr>
          <a:xfrm>
            <a:off x="1265072" y="1913560"/>
            <a:ext cx="242524" cy="1621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200"/>
            </a:pPr>
            <a:r>
              <a:t>P</a:t>
            </a:r>
          </a:p>
          <a:p>
            <a:pPr>
              <a:defRPr sz="1200"/>
            </a:pPr>
            <a:r>
              <a:t>O</a:t>
            </a:r>
          </a:p>
          <a:p>
            <a:pPr>
              <a:defRPr sz="1200"/>
            </a:pPr>
            <a:r>
              <a:t>S</a:t>
            </a:r>
          </a:p>
          <a:p>
            <a:pPr>
              <a:defRPr sz="1200"/>
            </a:pPr>
            <a:r>
              <a:t>I</a:t>
            </a:r>
          </a:p>
          <a:p>
            <a:pPr>
              <a:defRPr sz="1200"/>
            </a:pPr>
            <a:r>
              <a:t>T</a:t>
            </a:r>
          </a:p>
          <a:p>
            <a:pPr>
              <a:defRPr sz="1200"/>
            </a:pPr>
            <a:r>
              <a:t>I</a:t>
            </a:r>
          </a:p>
          <a:p>
            <a:pPr>
              <a:defRPr sz="1200"/>
            </a:pPr>
            <a:r>
              <a:t>V</a:t>
            </a:r>
          </a:p>
          <a:p>
            <a:pPr>
              <a:defRPr sz="1200"/>
            </a:pPr>
            <a:r>
              <a:t>O</a:t>
            </a:r>
          </a:p>
        </p:txBody>
      </p:sp>
      <p:sp>
        <p:nvSpPr>
          <p:cNvPr id="123" name="Shape 123"/>
          <p:cNvSpPr/>
          <p:nvPr/>
        </p:nvSpPr>
        <p:spPr>
          <a:xfrm>
            <a:off x="1265072" y="5393360"/>
            <a:ext cx="242524" cy="1240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200"/>
            </a:pPr>
            <a:r>
              <a:t>N</a:t>
            </a:r>
          </a:p>
          <a:p>
            <a:pPr>
              <a:defRPr sz="1200"/>
            </a:pPr>
            <a:r>
              <a:t>E</a:t>
            </a:r>
          </a:p>
          <a:p>
            <a:pPr>
              <a:defRPr sz="1200"/>
            </a:pPr>
            <a:r>
              <a:t>U</a:t>
            </a:r>
          </a:p>
          <a:p>
            <a:pPr>
              <a:defRPr sz="1200"/>
            </a:pPr>
            <a:r>
              <a:t>T</a:t>
            </a:r>
          </a:p>
          <a:p>
            <a:pPr>
              <a:defRPr sz="1200"/>
            </a:pPr>
            <a:r>
              <a:t>R</a:t>
            </a:r>
          </a:p>
          <a:p>
            <a:pPr>
              <a:defRPr sz="1200"/>
            </a:pPr>
            <a:r>
              <a:t>O</a:t>
            </a:r>
          </a:p>
        </p:txBody>
      </p:sp>
      <p:sp>
        <p:nvSpPr>
          <p:cNvPr id="124" name="Shape 124"/>
          <p:cNvSpPr/>
          <p:nvPr/>
        </p:nvSpPr>
        <p:spPr>
          <a:xfrm>
            <a:off x="1265072" y="8009560"/>
            <a:ext cx="242524" cy="1621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200"/>
            </a:pPr>
            <a:r>
              <a:t>N</a:t>
            </a:r>
          </a:p>
          <a:p>
            <a:pPr>
              <a:defRPr sz="1200"/>
            </a:pPr>
            <a:r>
              <a:t>E</a:t>
            </a:r>
          </a:p>
          <a:p>
            <a:pPr>
              <a:defRPr sz="1200"/>
            </a:pPr>
            <a:r>
              <a:t>G</a:t>
            </a:r>
          </a:p>
          <a:p>
            <a:pPr>
              <a:defRPr sz="1200"/>
            </a:pPr>
            <a:r>
              <a:t>A</a:t>
            </a:r>
          </a:p>
          <a:p>
            <a:pPr>
              <a:defRPr sz="1200"/>
            </a:pPr>
            <a:r>
              <a:t>T</a:t>
            </a:r>
          </a:p>
          <a:p>
            <a:pPr>
              <a:defRPr sz="1200"/>
            </a:pPr>
            <a:r>
              <a:t>I</a:t>
            </a:r>
          </a:p>
          <a:p>
            <a:pPr>
              <a:defRPr sz="1200"/>
            </a:pPr>
            <a:r>
              <a:t>V</a:t>
            </a:r>
          </a:p>
          <a:p>
            <a:pPr>
              <a:defRPr sz="1200"/>
            </a:pPr>
            <a:r>
              <a:t>O</a:t>
            </a:r>
          </a:p>
        </p:txBody>
      </p:sp>
      <p:sp>
        <p:nvSpPr>
          <p:cNvPr id="125" name="Shape 125"/>
          <p:cNvSpPr/>
          <p:nvPr/>
        </p:nvSpPr>
        <p:spPr>
          <a:xfrm>
            <a:off x="6872884" y="809475"/>
            <a:ext cx="451683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MAPA DE VIAJE DEL CLIENTE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